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961" y="5501174"/>
            <a:ext cx="18481386" cy="5750171"/>
          </a:xfrm>
          <a:custGeom>
            <a:avLst/>
            <a:gdLst/>
            <a:ahLst/>
            <a:cxnLst/>
            <a:rect r="r" b="b" t="t" l="l"/>
            <a:pathLst>
              <a:path h="5750171" w="18481386">
                <a:moveTo>
                  <a:pt x="0" y="0"/>
                </a:moveTo>
                <a:lnTo>
                  <a:pt x="18481386" y="0"/>
                </a:lnTo>
                <a:lnTo>
                  <a:pt x="18481386" y="5750171"/>
                </a:lnTo>
                <a:lnTo>
                  <a:pt x="0" y="5750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955774" y="4395732"/>
            <a:ext cx="12376500" cy="38100"/>
          </a:xfrm>
          <a:prstGeom prst="line">
            <a:avLst/>
          </a:prstGeom>
          <a:ln cap="rnd" w="19050">
            <a:solidFill>
              <a:srgbClr val="708E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791189" y="6010275"/>
            <a:ext cx="20441475" cy="11416934"/>
          </a:xfrm>
          <a:custGeom>
            <a:avLst/>
            <a:gdLst/>
            <a:ahLst/>
            <a:cxnLst/>
            <a:rect r="r" b="b" t="t" l="l"/>
            <a:pathLst>
              <a:path h="11416934" w="20441475">
                <a:moveTo>
                  <a:pt x="0" y="0"/>
                </a:moveTo>
                <a:lnTo>
                  <a:pt x="20441475" y="0"/>
                </a:lnTo>
                <a:lnTo>
                  <a:pt x="20441475" y="11416934"/>
                </a:lnTo>
                <a:lnTo>
                  <a:pt x="0" y="11416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49124" y="4677974"/>
            <a:ext cx="7789800" cy="823200"/>
            <a:chOff x="0" y="0"/>
            <a:chExt cx="10386400" cy="1097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86314" cy="1097661"/>
            </a:xfrm>
            <a:custGeom>
              <a:avLst/>
              <a:gdLst/>
              <a:ahLst/>
              <a:cxnLst/>
              <a:rect r="r" b="b" t="t" l="l"/>
              <a:pathLst>
                <a:path h="1097661" w="10386314">
                  <a:moveTo>
                    <a:pt x="0" y="548767"/>
                  </a:moveTo>
                  <a:cubicBezTo>
                    <a:pt x="0" y="245745"/>
                    <a:pt x="245745" y="0"/>
                    <a:pt x="548767" y="0"/>
                  </a:cubicBezTo>
                  <a:lnTo>
                    <a:pt x="9837548" y="0"/>
                  </a:lnTo>
                  <a:cubicBezTo>
                    <a:pt x="10140697" y="0"/>
                    <a:pt x="10386314" y="245745"/>
                    <a:pt x="10386314" y="548767"/>
                  </a:cubicBezTo>
                  <a:cubicBezTo>
                    <a:pt x="10386314" y="851789"/>
                    <a:pt x="10140569" y="1097534"/>
                    <a:pt x="9837548" y="1097534"/>
                  </a:cubicBezTo>
                  <a:lnTo>
                    <a:pt x="548767" y="1097534"/>
                  </a:lnTo>
                  <a:cubicBezTo>
                    <a:pt x="245745" y="1097661"/>
                    <a:pt x="0" y="851916"/>
                    <a:pt x="0" y="548767"/>
                  </a:cubicBezTo>
                  <a:close/>
                </a:path>
              </a:pathLst>
            </a:custGeom>
            <a:solidFill>
              <a:srgbClr val="64A5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75391" y="3005977"/>
            <a:ext cx="5276815" cy="1014772"/>
          </a:xfrm>
          <a:custGeom>
            <a:avLst/>
            <a:gdLst/>
            <a:ahLst/>
            <a:cxnLst/>
            <a:rect r="r" b="b" t="t" l="l"/>
            <a:pathLst>
              <a:path h="1014772" w="5276815">
                <a:moveTo>
                  <a:pt x="0" y="0"/>
                </a:moveTo>
                <a:lnTo>
                  <a:pt x="5276815" y="0"/>
                </a:lnTo>
                <a:lnTo>
                  <a:pt x="5276815" y="1014772"/>
                </a:lnTo>
                <a:lnTo>
                  <a:pt x="0" y="1014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71955" y="4890626"/>
            <a:ext cx="7144139" cy="39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660">
                <a:solidFill>
                  <a:srgbClr val="FFFFFF"/>
                </a:solidFill>
                <a:latin typeface="Montserrat"/>
              </a:rPr>
              <a:t>Where Every Word Sparks a Conversation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2206" y="3397090"/>
            <a:ext cx="26604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7944"/>
            <a:ext cx="20301106" cy="11884641"/>
          </a:xfrm>
          <a:custGeom>
            <a:avLst/>
            <a:gdLst/>
            <a:ahLst/>
            <a:cxnLst/>
            <a:rect r="r" b="b" t="t" l="l"/>
            <a:pathLst>
              <a:path h="11884641" w="20301106">
                <a:moveTo>
                  <a:pt x="0" y="0"/>
                </a:moveTo>
                <a:lnTo>
                  <a:pt x="20301106" y="0"/>
                </a:lnTo>
                <a:lnTo>
                  <a:pt x="20301106" y="11884641"/>
                </a:lnTo>
                <a:lnTo>
                  <a:pt x="0" y="11884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96842" y="-519970"/>
            <a:ext cx="105914" cy="81556"/>
            <a:chOff x="0" y="0"/>
            <a:chExt cx="141219" cy="108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"/>
              <a:ext cx="141224" cy="108585"/>
            </a:xfrm>
            <a:custGeom>
              <a:avLst/>
              <a:gdLst/>
              <a:ahLst/>
              <a:cxnLst/>
              <a:rect r="r" b="b" t="t" l="l"/>
              <a:pathLst>
                <a:path h="108585" w="141224">
                  <a:moveTo>
                    <a:pt x="71628" y="0"/>
                  </a:moveTo>
                  <a:cubicBezTo>
                    <a:pt x="0" y="0"/>
                    <a:pt x="0" y="108585"/>
                    <a:pt x="71628" y="108585"/>
                  </a:cubicBezTo>
                  <a:cubicBezTo>
                    <a:pt x="91186" y="106299"/>
                    <a:pt x="108585" y="99822"/>
                    <a:pt x="123825" y="86868"/>
                  </a:cubicBezTo>
                  <a:cubicBezTo>
                    <a:pt x="141224" y="69469"/>
                    <a:pt x="141224" y="38989"/>
                    <a:pt x="123825" y="21717"/>
                  </a:cubicBezTo>
                  <a:cubicBezTo>
                    <a:pt x="108585" y="8636"/>
                    <a:pt x="91186" y="2159"/>
                    <a:pt x="71628" y="0"/>
                  </a:cubicBezTo>
                  <a:close/>
                </a:path>
              </a:pathLst>
            </a:custGeom>
            <a:solidFill>
              <a:srgbClr val="FFD69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6288" y="-422266"/>
            <a:ext cx="84786" cy="65272"/>
            <a:chOff x="0" y="0"/>
            <a:chExt cx="113048" cy="87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0"/>
              <a:ext cx="112903" cy="86868"/>
            </a:xfrm>
            <a:custGeom>
              <a:avLst/>
              <a:gdLst/>
              <a:ahLst/>
              <a:cxnLst/>
              <a:rect r="r" b="b" t="t" l="l"/>
              <a:pathLst>
                <a:path h="86868" w="112903">
                  <a:moveTo>
                    <a:pt x="56388" y="0"/>
                  </a:moveTo>
                  <a:cubicBezTo>
                    <a:pt x="0" y="0"/>
                    <a:pt x="0" y="86868"/>
                    <a:pt x="56388" y="86868"/>
                  </a:cubicBezTo>
                  <a:cubicBezTo>
                    <a:pt x="112903" y="86868"/>
                    <a:pt x="112903" y="0"/>
                    <a:pt x="56388" y="0"/>
                  </a:cubicBezTo>
                  <a:close/>
                </a:path>
              </a:pathLst>
            </a:custGeom>
            <a:solidFill>
              <a:srgbClr val="FFD69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18140" y="-655088"/>
            <a:ext cx="255702" cy="257318"/>
            <a:chOff x="0" y="0"/>
            <a:chExt cx="340936" cy="3430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" y="127"/>
              <a:ext cx="340741" cy="343027"/>
            </a:xfrm>
            <a:custGeom>
              <a:avLst/>
              <a:gdLst/>
              <a:ahLst/>
              <a:cxnLst/>
              <a:rect r="r" b="b" t="t" l="l"/>
              <a:pathLst>
                <a:path h="343027" w="340741">
                  <a:moveTo>
                    <a:pt x="171450" y="0"/>
                  </a:moveTo>
                  <a:cubicBezTo>
                    <a:pt x="167132" y="162814"/>
                    <a:pt x="162814" y="167132"/>
                    <a:pt x="0" y="171450"/>
                  </a:cubicBezTo>
                  <a:cubicBezTo>
                    <a:pt x="162814" y="175768"/>
                    <a:pt x="167005" y="180213"/>
                    <a:pt x="171323" y="343027"/>
                  </a:cubicBezTo>
                  <a:cubicBezTo>
                    <a:pt x="175768" y="180213"/>
                    <a:pt x="177927" y="175768"/>
                    <a:pt x="340741" y="171450"/>
                  </a:cubicBezTo>
                  <a:cubicBezTo>
                    <a:pt x="178054" y="167132"/>
                    <a:pt x="175895" y="164973"/>
                    <a:pt x="171450" y="0"/>
                  </a:cubicBezTo>
                  <a:close/>
                </a:path>
              </a:pathLst>
            </a:custGeom>
            <a:solidFill>
              <a:srgbClr val="FFD69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10201" y="3531096"/>
            <a:ext cx="9729000" cy="122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9000">
                <a:solidFill>
                  <a:srgbClr val="64A5FF"/>
                </a:solidFill>
                <a:latin typeface="Arimo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3045" y="5031879"/>
            <a:ext cx="54233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E3338"/>
                </a:solidFill>
                <a:latin typeface="Arimo Bold"/>
              </a:rPr>
              <a:t>Galaxy Talk</a:t>
            </a:r>
            <a:r>
              <a:rPr lang="en-US" sz="3200">
                <a:solidFill>
                  <a:srgbClr val="2E3338"/>
                </a:solidFill>
                <a:latin typeface="Arimo"/>
              </a:rPr>
              <a:t> chatting website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99976" y="5822454"/>
            <a:ext cx="101494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E3338"/>
                </a:solidFill>
                <a:latin typeface="Arimo"/>
              </a:rPr>
              <a:t>Step into the cosmos of conversation with Galaxy Talk Connect, chat, and explore the universe of discussions.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51766" y="9172084"/>
            <a:ext cx="2535185" cy="487536"/>
          </a:xfrm>
          <a:custGeom>
            <a:avLst/>
            <a:gdLst/>
            <a:ahLst/>
            <a:cxnLst/>
            <a:rect r="r" b="b" t="t" l="l"/>
            <a:pathLst>
              <a:path h="487536" w="2535185">
                <a:moveTo>
                  <a:pt x="0" y="0"/>
                </a:moveTo>
                <a:lnTo>
                  <a:pt x="2535185" y="0"/>
                </a:lnTo>
                <a:lnTo>
                  <a:pt x="2535185" y="487536"/>
                </a:lnTo>
                <a:lnTo>
                  <a:pt x="0" y="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86951" y="9359990"/>
            <a:ext cx="1278183" cy="2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537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69" y="102691"/>
            <a:ext cx="18237710" cy="10184309"/>
          </a:xfrm>
          <a:custGeom>
            <a:avLst/>
            <a:gdLst/>
            <a:ahLst/>
            <a:cxnLst/>
            <a:rect r="r" b="b" t="t" l="l"/>
            <a:pathLst>
              <a:path h="10184309" w="18237710">
                <a:moveTo>
                  <a:pt x="0" y="0"/>
                </a:moveTo>
                <a:lnTo>
                  <a:pt x="18237711" y="0"/>
                </a:lnTo>
                <a:lnTo>
                  <a:pt x="18237711" y="10184309"/>
                </a:lnTo>
                <a:lnTo>
                  <a:pt x="0" y="10184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7662" y="2155066"/>
            <a:ext cx="9729000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>
                <a:solidFill>
                  <a:srgbClr val="64A5FF"/>
                </a:solidFill>
                <a:latin typeface="Arimo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1523" y="4283834"/>
            <a:ext cx="9733800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E3338"/>
                </a:solidFill>
                <a:latin typeface="Arimo"/>
              </a:rPr>
              <a:t>To </a:t>
            </a:r>
            <a:r>
              <a:rPr lang="en-US" sz="3200">
                <a:solidFill>
                  <a:srgbClr val="2E3338"/>
                </a:solidFill>
                <a:latin typeface="Arimo"/>
              </a:rPr>
              <a:t>create a user-friendly chat platform accessible to a diverse audience.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E3338"/>
                </a:solidFill>
                <a:latin typeface="Arimo"/>
              </a:rPr>
              <a:t>To foster connections and facilitate discussions on various topics.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E3338"/>
                </a:solidFill>
                <a:latin typeface="Arimo"/>
              </a:rPr>
              <a:t>To address the need for a secure and enjoyable online chatting experience.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09247" y="9258300"/>
            <a:ext cx="2535185" cy="487536"/>
          </a:xfrm>
          <a:custGeom>
            <a:avLst/>
            <a:gdLst/>
            <a:ahLst/>
            <a:cxnLst/>
            <a:rect r="r" b="b" t="t" l="l"/>
            <a:pathLst>
              <a:path h="487536" w="2535185">
                <a:moveTo>
                  <a:pt x="0" y="0"/>
                </a:moveTo>
                <a:lnTo>
                  <a:pt x="2535184" y="0"/>
                </a:lnTo>
                <a:lnTo>
                  <a:pt x="2535184" y="487536"/>
                </a:lnTo>
                <a:lnTo>
                  <a:pt x="0" y="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4431" y="9446206"/>
            <a:ext cx="1278183" cy="2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537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0700"/>
            <a:ext cx="20801371" cy="10743084"/>
          </a:xfrm>
          <a:custGeom>
            <a:avLst/>
            <a:gdLst/>
            <a:ahLst/>
            <a:cxnLst/>
            <a:rect r="r" b="b" t="t" l="l"/>
            <a:pathLst>
              <a:path h="10743084" w="20801371">
                <a:moveTo>
                  <a:pt x="0" y="0"/>
                </a:moveTo>
                <a:lnTo>
                  <a:pt x="20801371" y="0"/>
                </a:lnTo>
                <a:lnTo>
                  <a:pt x="20801371" y="10743084"/>
                </a:lnTo>
                <a:lnTo>
                  <a:pt x="0" y="1074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543556">
            <a:off x="13278746" y="5330398"/>
            <a:ext cx="24948" cy="24950"/>
            <a:chOff x="0" y="0"/>
            <a:chExt cx="33264" cy="332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"/>
              <a:ext cx="33147" cy="33147"/>
            </a:xfrm>
            <a:custGeom>
              <a:avLst/>
              <a:gdLst/>
              <a:ahLst/>
              <a:cxnLst/>
              <a:rect r="r" b="b" t="t" l="l"/>
              <a:pathLst>
                <a:path h="33147" w="33147">
                  <a:moveTo>
                    <a:pt x="0" y="13208"/>
                  </a:moveTo>
                  <a:cubicBezTo>
                    <a:pt x="0" y="33147"/>
                    <a:pt x="33147" y="0"/>
                    <a:pt x="13208" y="0"/>
                  </a:cubicBezTo>
                  <a:cubicBezTo>
                    <a:pt x="6604" y="0"/>
                    <a:pt x="2159" y="6604"/>
                    <a:pt x="0" y="13208"/>
                  </a:cubicBezTo>
                  <a:close/>
                </a:path>
              </a:pathLst>
            </a:custGeom>
            <a:solidFill>
              <a:srgbClr val="E7A66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26500" y="1228724"/>
            <a:ext cx="154350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64A5FF"/>
                </a:solidFill>
                <a:latin typeface="Arimo"/>
              </a:rPr>
              <a:t>Features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2437" y="3535166"/>
            <a:ext cx="1444312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</a:rPr>
              <a:t>1- </a:t>
            </a:r>
            <a:r>
              <a:rPr lang="en-US" sz="2500">
                <a:solidFill>
                  <a:srgbClr val="000000"/>
                </a:solidFill>
                <a:latin typeface="Arimo Bold"/>
              </a:rPr>
              <a:t>Real-Time Messaging</a:t>
            </a:r>
            <a:r>
              <a:rPr lang="en-US" sz="2500">
                <a:solidFill>
                  <a:srgbClr val="000000"/>
                </a:solidFill>
                <a:latin typeface="Arimo"/>
              </a:rPr>
              <a:t>: Users can send and receive messages in real-time without needing to refresh the page.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1241" y="4730235"/>
            <a:ext cx="1304551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</a:rPr>
              <a:t>2- </a:t>
            </a:r>
            <a:r>
              <a:rPr lang="en-US" sz="2500">
                <a:solidFill>
                  <a:srgbClr val="000000"/>
                </a:solidFill>
                <a:latin typeface="Arimo Bold"/>
              </a:rPr>
              <a:t>User Authentication</a:t>
            </a:r>
            <a:r>
              <a:rPr lang="en-US" sz="2500">
                <a:solidFill>
                  <a:srgbClr val="000000"/>
                </a:solidFill>
                <a:latin typeface="Arimo"/>
              </a:rPr>
              <a:t>: Users can register for an account and log in securely.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0736" y="5660633"/>
            <a:ext cx="1468652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</a:rPr>
              <a:t>3- </a:t>
            </a:r>
            <a:r>
              <a:rPr lang="en-US" sz="2500">
                <a:solidFill>
                  <a:srgbClr val="000000"/>
                </a:solidFill>
                <a:latin typeface="Arimo Bold"/>
              </a:rPr>
              <a:t>Simple Design</a:t>
            </a:r>
            <a:r>
              <a:rPr lang="en-US" sz="2500">
                <a:solidFill>
                  <a:srgbClr val="000000"/>
                </a:solidFill>
                <a:latin typeface="Arimo"/>
              </a:rPr>
              <a:t>: Clean and intuitive interface, focusing on ease of use for basic messaging functionality.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9053" y="6782079"/>
            <a:ext cx="1410989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</a:rPr>
              <a:t>4- </a:t>
            </a:r>
            <a:r>
              <a:rPr lang="en-US" sz="2500">
                <a:solidFill>
                  <a:srgbClr val="000000"/>
                </a:solidFill>
                <a:latin typeface="Arimo Bold"/>
              </a:rPr>
              <a:t>Mobile Responsiveness</a:t>
            </a:r>
            <a:r>
              <a:rPr lang="en-US" sz="2500">
                <a:solidFill>
                  <a:srgbClr val="000000"/>
                </a:solidFill>
                <a:latin typeface="Arimo"/>
              </a:rPr>
              <a:t>: The website optimized for mobile devices for easy access on smartphones 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851766" y="9172084"/>
            <a:ext cx="2535185" cy="487536"/>
          </a:xfrm>
          <a:custGeom>
            <a:avLst/>
            <a:gdLst/>
            <a:ahLst/>
            <a:cxnLst/>
            <a:rect r="r" b="b" t="t" l="l"/>
            <a:pathLst>
              <a:path h="487536" w="2535185">
                <a:moveTo>
                  <a:pt x="0" y="0"/>
                </a:moveTo>
                <a:lnTo>
                  <a:pt x="2535185" y="0"/>
                </a:lnTo>
                <a:lnTo>
                  <a:pt x="2535185" y="487536"/>
                </a:lnTo>
                <a:lnTo>
                  <a:pt x="0" y="487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86951" y="9359990"/>
            <a:ext cx="1278183" cy="2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537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7395" y="175653"/>
            <a:ext cx="20295163" cy="9882255"/>
          </a:xfrm>
          <a:custGeom>
            <a:avLst/>
            <a:gdLst/>
            <a:ahLst/>
            <a:cxnLst/>
            <a:rect r="r" b="b" t="t" l="l"/>
            <a:pathLst>
              <a:path h="9882255" w="20295163">
                <a:moveTo>
                  <a:pt x="0" y="0"/>
                </a:moveTo>
                <a:lnTo>
                  <a:pt x="20295163" y="0"/>
                </a:lnTo>
                <a:lnTo>
                  <a:pt x="20295163" y="9882255"/>
                </a:lnTo>
                <a:lnTo>
                  <a:pt x="0" y="988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46883" y="3164830"/>
            <a:ext cx="4782007" cy="924720"/>
            <a:chOff x="0" y="0"/>
            <a:chExt cx="7438400" cy="143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38390" cy="1438402"/>
            </a:xfrm>
            <a:custGeom>
              <a:avLst/>
              <a:gdLst/>
              <a:ahLst/>
              <a:cxnLst/>
              <a:rect r="r" b="b" t="t" l="l"/>
              <a:pathLst>
                <a:path h="1438402" w="7438390">
                  <a:moveTo>
                    <a:pt x="0" y="719201"/>
                  </a:moveTo>
                  <a:cubicBezTo>
                    <a:pt x="0" y="321945"/>
                    <a:pt x="321945" y="0"/>
                    <a:pt x="719201" y="0"/>
                  </a:cubicBezTo>
                  <a:lnTo>
                    <a:pt x="6719189" y="0"/>
                  </a:lnTo>
                  <a:cubicBezTo>
                    <a:pt x="7116445" y="0"/>
                    <a:pt x="7438390" y="321945"/>
                    <a:pt x="7438390" y="719201"/>
                  </a:cubicBezTo>
                  <a:cubicBezTo>
                    <a:pt x="7438390" y="1116457"/>
                    <a:pt x="7116445" y="1438402"/>
                    <a:pt x="6719189" y="1438402"/>
                  </a:cubicBezTo>
                  <a:lnTo>
                    <a:pt x="719201" y="1438402"/>
                  </a:lnTo>
                  <a:cubicBezTo>
                    <a:pt x="321945" y="1438402"/>
                    <a:pt x="0" y="1116457"/>
                    <a:pt x="0" y="719201"/>
                  </a:cubicBezTo>
                  <a:close/>
                </a:path>
              </a:pathLst>
            </a:custGeom>
            <a:solidFill>
              <a:srgbClr val="64A5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46883" y="5712179"/>
            <a:ext cx="4782007" cy="924720"/>
            <a:chOff x="0" y="0"/>
            <a:chExt cx="7438400" cy="1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38390" cy="1438402"/>
            </a:xfrm>
            <a:custGeom>
              <a:avLst/>
              <a:gdLst/>
              <a:ahLst/>
              <a:cxnLst/>
              <a:rect r="r" b="b" t="t" l="l"/>
              <a:pathLst>
                <a:path h="1438402" w="7438390">
                  <a:moveTo>
                    <a:pt x="0" y="719201"/>
                  </a:moveTo>
                  <a:cubicBezTo>
                    <a:pt x="0" y="321945"/>
                    <a:pt x="321945" y="0"/>
                    <a:pt x="719201" y="0"/>
                  </a:cubicBezTo>
                  <a:lnTo>
                    <a:pt x="6719189" y="0"/>
                  </a:lnTo>
                  <a:cubicBezTo>
                    <a:pt x="7116445" y="0"/>
                    <a:pt x="7438390" y="321945"/>
                    <a:pt x="7438390" y="719201"/>
                  </a:cubicBezTo>
                  <a:cubicBezTo>
                    <a:pt x="7438390" y="1116457"/>
                    <a:pt x="7116445" y="1438402"/>
                    <a:pt x="6719189" y="1438402"/>
                  </a:cubicBezTo>
                  <a:lnTo>
                    <a:pt x="719201" y="1438402"/>
                  </a:lnTo>
                  <a:cubicBezTo>
                    <a:pt x="321945" y="1438402"/>
                    <a:pt x="0" y="1116457"/>
                    <a:pt x="0" y="719201"/>
                  </a:cubicBezTo>
                  <a:close/>
                </a:path>
              </a:pathLst>
            </a:custGeom>
            <a:solidFill>
              <a:srgbClr val="64A5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34908" y="3139436"/>
            <a:ext cx="4782007" cy="924720"/>
            <a:chOff x="0" y="0"/>
            <a:chExt cx="7438400" cy="143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8390" cy="1438402"/>
            </a:xfrm>
            <a:custGeom>
              <a:avLst/>
              <a:gdLst/>
              <a:ahLst/>
              <a:cxnLst/>
              <a:rect r="r" b="b" t="t" l="l"/>
              <a:pathLst>
                <a:path h="1438402" w="7438390">
                  <a:moveTo>
                    <a:pt x="0" y="719201"/>
                  </a:moveTo>
                  <a:cubicBezTo>
                    <a:pt x="0" y="321945"/>
                    <a:pt x="321945" y="0"/>
                    <a:pt x="719201" y="0"/>
                  </a:cubicBezTo>
                  <a:lnTo>
                    <a:pt x="6719189" y="0"/>
                  </a:lnTo>
                  <a:cubicBezTo>
                    <a:pt x="7116445" y="0"/>
                    <a:pt x="7438390" y="321945"/>
                    <a:pt x="7438390" y="719201"/>
                  </a:cubicBezTo>
                  <a:cubicBezTo>
                    <a:pt x="7438390" y="1116457"/>
                    <a:pt x="7116445" y="1438402"/>
                    <a:pt x="6719189" y="1438402"/>
                  </a:cubicBezTo>
                  <a:lnTo>
                    <a:pt x="719201" y="1438402"/>
                  </a:lnTo>
                  <a:cubicBezTo>
                    <a:pt x="321945" y="1438402"/>
                    <a:pt x="0" y="1116457"/>
                    <a:pt x="0" y="719201"/>
                  </a:cubicBezTo>
                  <a:close/>
                </a:path>
              </a:pathLst>
            </a:custGeom>
            <a:solidFill>
              <a:srgbClr val="64A5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934908" y="5686785"/>
            <a:ext cx="4782007" cy="924720"/>
            <a:chOff x="0" y="0"/>
            <a:chExt cx="7438400" cy="143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8390" cy="1438402"/>
            </a:xfrm>
            <a:custGeom>
              <a:avLst/>
              <a:gdLst/>
              <a:ahLst/>
              <a:cxnLst/>
              <a:rect r="r" b="b" t="t" l="l"/>
              <a:pathLst>
                <a:path h="1438402" w="7438390">
                  <a:moveTo>
                    <a:pt x="0" y="719201"/>
                  </a:moveTo>
                  <a:cubicBezTo>
                    <a:pt x="0" y="321945"/>
                    <a:pt x="321945" y="0"/>
                    <a:pt x="719201" y="0"/>
                  </a:cubicBezTo>
                  <a:lnTo>
                    <a:pt x="6719189" y="0"/>
                  </a:lnTo>
                  <a:cubicBezTo>
                    <a:pt x="7116445" y="0"/>
                    <a:pt x="7438390" y="321945"/>
                    <a:pt x="7438390" y="719201"/>
                  </a:cubicBezTo>
                  <a:cubicBezTo>
                    <a:pt x="7438390" y="1116457"/>
                    <a:pt x="7116445" y="1438402"/>
                    <a:pt x="6719189" y="1438402"/>
                  </a:cubicBezTo>
                  <a:lnTo>
                    <a:pt x="719201" y="1438402"/>
                  </a:lnTo>
                  <a:cubicBezTo>
                    <a:pt x="321945" y="1438402"/>
                    <a:pt x="0" y="1116457"/>
                    <a:pt x="0" y="719201"/>
                  </a:cubicBezTo>
                  <a:close/>
                </a:path>
              </a:pathLst>
            </a:custGeom>
            <a:solidFill>
              <a:srgbClr val="64A5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6500" y="1000125"/>
            <a:ext cx="154350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4A5FF"/>
                </a:solidFill>
                <a:latin typeface="Arimo"/>
              </a:rPr>
              <a:t>Development Process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3186" y="3403433"/>
            <a:ext cx="5069401" cy="5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697">
                <a:solidFill>
                  <a:srgbClr val="FFFFFF"/>
                </a:solidFill>
                <a:latin typeface="Arimo Bold"/>
              </a:rPr>
              <a:t>1-Planing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3186" y="5950782"/>
            <a:ext cx="5069401" cy="5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697">
                <a:solidFill>
                  <a:srgbClr val="FFFFFF"/>
                </a:solidFill>
                <a:latin typeface="Arimo Bold"/>
              </a:rPr>
              <a:t>3-Development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1211" y="3378039"/>
            <a:ext cx="5069401" cy="5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697">
                <a:solidFill>
                  <a:srgbClr val="FFFFFF"/>
                </a:solidFill>
                <a:latin typeface="Arimo Bold"/>
              </a:rPr>
              <a:t>2-Design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1211" y="5925388"/>
            <a:ext cx="5069401" cy="5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697">
                <a:solidFill>
                  <a:srgbClr val="FFFFFF"/>
                </a:solidFill>
                <a:latin typeface="Arimo Bold"/>
              </a:rPr>
              <a:t>4-Testing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64248" y="4294933"/>
            <a:ext cx="5547278" cy="8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622">
                <a:solidFill>
                  <a:srgbClr val="2E3338"/>
                </a:solidFill>
                <a:latin typeface="Arimo"/>
              </a:rPr>
              <a:t>Conducted market research to identify user needs and preferences.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3186" y="6842282"/>
            <a:ext cx="4490946" cy="8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622">
                <a:solidFill>
                  <a:srgbClr val="2E3338"/>
                </a:solidFill>
                <a:latin typeface="Arimo"/>
              </a:rPr>
              <a:t>Implemented features using suitable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9949" y="4294933"/>
            <a:ext cx="6611924" cy="8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622">
                <a:solidFill>
                  <a:srgbClr val="2E3338"/>
                </a:solidFill>
                <a:latin typeface="Arimo"/>
              </a:rPr>
              <a:t>Made a clean and intuitive interface, for clean and basic messaging functionality.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91211" y="6842282"/>
            <a:ext cx="4994735" cy="8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622">
                <a:solidFill>
                  <a:srgbClr val="2E3338"/>
                </a:solidFill>
                <a:latin typeface="Arimo"/>
              </a:rPr>
              <a:t>Conducted rigorous testing to ensure functionality and usability.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8373" y="3247195"/>
            <a:ext cx="1255285" cy="87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546">
                <a:solidFill>
                  <a:srgbClr val="FFFFFF"/>
                </a:solidFill>
                <a:latin typeface="Arimo"/>
              </a:rPr>
              <a:t>02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237316" y="9238712"/>
            <a:ext cx="2535185" cy="487536"/>
          </a:xfrm>
          <a:custGeom>
            <a:avLst/>
            <a:gdLst/>
            <a:ahLst/>
            <a:cxnLst/>
            <a:rect r="r" b="b" t="t" l="l"/>
            <a:pathLst>
              <a:path h="487536" w="2535185">
                <a:moveTo>
                  <a:pt x="0" y="0"/>
                </a:moveTo>
                <a:lnTo>
                  <a:pt x="2535185" y="0"/>
                </a:lnTo>
                <a:lnTo>
                  <a:pt x="2535185" y="487535"/>
                </a:lnTo>
                <a:lnTo>
                  <a:pt x="0" y="487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772501" y="9426617"/>
            <a:ext cx="1278183" cy="2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537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102924" y="4987698"/>
            <a:ext cx="1786182" cy="1873634"/>
          </a:xfrm>
          <a:custGeom>
            <a:avLst/>
            <a:gdLst/>
            <a:ahLst/>
            <a:cxnLst/>
            <a:rect r="r" b="b" t="t" l="l"/>
            <a:pathLst>
              <a:path h="1873634" w="1786182">
                <a:moveTo>
                  <a:pt x="0" y="0"/>
                </a:moveTo>
                <a:lnTo>
                  <a:pt x="1786182" y="0"/>
                </a:lnTo>
                <a:lnTo>
                  <a:pt x="1786182" y="1873634"/>
                </a:lnTo>
                <a:lnTo>
                  <a:pt x="0" y="1873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482606" y="2642176"/>
            <a:ext cx="1452302" cy="1970028"/>
          </a:xfrm>
          <a:custGeom>
            <a:avLst/>
            <a:gdLst/>
            <a:ahLst/>
            <a:cxnLst/>
            <a:rect r="r" b="b" t="t" l="l"/>
            <a:pathLst>
              <a:path h="1970028" w="1452302">
                <a:moveTo>
                  <a:pt x="0" y="0"/>
                </a:moveTo>
                <a:lnTo>
                  <a:pt x="1452302" y="0"/>
                </a:lnTo>
                <a:lnTo>
                  <a:pt x="1452302" y="1970028"/>
                </a:lnTo>
                <a:lnTo>
                  <a:pt x="0" y="1970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6500" y="3033688"/>
            <a:ext cx="1825915" cy="1278737"/>
          </a:xfrm>
          <a:custGeom>
            <a:avLst/>
            <a:gdLst/>
            <a:ahLst/>
            <a:cxnLst/>
            <a:rect r="r" b="b" t="t" l="l"/>
            <a:pathLst>
              <a:path h="1278737" w="1825915">
                <a:moveTo>
                  <a:pt x="0" y="0"/>
                </a:moveTo>
                <a:lnTo>
                  <a:pt x="1825915" y="0"/>
                </a:lnTo>
                <a:lnTo>
                  <a:pt x="1825915" y="1278738"/>
                </a:lnTo>
                <a:lnTo>
                  <a:pt x="0" y="1278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66233" y="5308983"/>
            <a:ext cx="1786182" cy="1873634"/>
          </a:xfrm>
          <a:custGeom>
            <a:avLst/>
            <a:gdLst/>
            <a:ahLst/>
            <a:cxnLst/>
            <a:rect r="r" b="b" t="t" l="l"/>
            <a:pathLst>
              <a:path h="1873634" w="1786182">
                <a:moveTo>
                  <a:pt x="0" y="0"/>
                </a:moveTo>
                <a:lnTo>
                  <a:pt x="1786182" y="0"/>
                </a:lnTo>
                <a:lnTo>
                  <a:pt x="1786182" y="1873634"/>
                </a:lnTo>
                <a:lnTo>
                  <a:pt x="0" y="1873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8411" y="392732"/>
            <a:ext cx="3115255" cy="4284576"/>
          </a:xfrm>
          <a:custGeom>
            <a:avLst/>
            <a:gdLst/>
            <a:ahLst/>
            <a:cxnLst/>
            <a:rect r="r" b="b" t="t" l="l"/>
            <a:pathLst>
              <a:path h="4284576" w="3115255">
                <a:moveTo>
                  <a:pt x="0" y="0"/>
                </a:moveTo>
                <a:lnTo>
                  <a:pt x="3115255" y="0"/>
                </a:lnTo>
                <a:lnTo>
                  <a:pt x="3115255" y="4284576"/>
                </a:lnTo>
                <a:lnTo>
                  <a:pt x="0" y="4284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4027" y="23337"/>
            <a:ext cx="9614001" cy="8515672"/>
          </a:xfrm>
          <a:custGeom>
            <a:avLst/>
            <a:gdLst/>
            <a:ahLst/>
            <a:cxnLst/>
            <a:rect r="r" b="b" t="t" l="l"/>
            <a:pathLst>
              <a:path h="8515672" w="9614001">
                <a:moveTo>
                  <a:pt x="0" y="0"/>
                </a:moveTo>
                <a:lnTo>
                  <a:pt x="9614001" y="0"/>
                </a:lnTo>
                <a:lnTo>
                  <a:pt x="9614001" y="8515673"/>
                </a:lnTo>
                <a:lnTo>
                  <a:pt x="0" y="8515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60516" y="3230882"/>
            <a:ext cx="3264300" cy="88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sz="6199">
                <a:solidFill>
                  <a:srgbClr val="055C9D"/>
                </a:solidFill>
                <a:latin typeface="Arimo"/>
              </a:rPr>
              <a:t>We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0946" y="1237976"/>
            <a:ext cx="5017233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499">
                <a:solidFill>
                  <a:srgbClr val="64A5FF"/>
                </a:solidFill>
                <a:latin typeface="Arimo"/>
              </a:rPr>
              <a:t>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6222" y="4922542"/>
            <a:ext cx="267429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Angular</a:t>
            </a:r>
          </a:p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Tailwind</a:t>
            </a:r>
          </a:p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DaisyUi</a:t>
            </a:r>
          </a:p>
          <a:p>
            <a:pPr algn="l">
              <a:lnSpc>
                <a:spcPts val="428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524816" y="4922542"/>
            <a:ext cx="338508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Node.js</a:t>
            </a:r>
          </a:p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Express</a:t>
            </a:r>
          </a:p>
          <a:p>
            <a:pPr marL="771205" indent="-385603" lvl="1">
              <a:lnSpc>
                <a:spcPts val="4286"/>
              </a:lnSpc>
              <a:buFont typeface="Arial"/>
              <a:buChar char="•"/>
            </a:pPr>
            <a:r>
              <a:rPr lang="en-US" sz="3572">
                <a:solidFill>
                  <a:srgbClr val="2E3338"/>
                </a:solidFill>
                <a:latin typeface="Arimo"/>
              </a:rPr>
              <a:t>MongoDB</a:t>
            </a:r>
          </a:p>
          <a:p>
            <a:pPr algn="l">
              <a:lnSpc>
                <a:spcPts val="428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37316" y="9238712"/>
            <a:ext cx="2535185" cy="487536"/>
          </a:xfrm>
          <a:custGeom>
            <a:avLst/>
            <a:gdLst/>
            <a:ahLst/>
            <a:cxnLst/>
            <a:rect r="r" b="b" t="t" l="l"/>
            <a:pathLst>
              <a:path h="487536" w="2535185">
                <a:moveTo>
                  <a:pt x="0" y="0"/>
                </a:moveTo>
                <a:lnTo>
                  <a:pt x="2535185" y="0"/>
                </a:lnTo>
                <a:lnTo>
                  <a:pt x="2535185" y="487535"/>
                </a:lnTo>
                <a:lnTo>
                  <a:pt x="0" y="487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72501" y="9426617"/>
            <a:ext cx="1278183" cy="2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537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8532" y="-4460000"/>
            <a:ext cx="19896124" cy="13753808"/>
          </a:xfrm>
          <a:custGeom>
            <a:avLst/>
            <a:gdLst/>
            <a:ahLst/>
            <a:cxnLst/>
            <a:rect r="r" b="b" t="t" l="l"/>
            <a:pathLst>
              <a:path h="13753808" w="19896124">
                <a:moveTo>
                  <a:pt x="0" y="0"/>
                </a:moveTo>
                <a:lnTo>
                  <a:pt x="19896124" y="0"/>
                </a:lnTo>
                <a:lnTo>
                  <a:pt x="19896124" y="13753808"/>
                </a:lnTo>
                <a:lnTo>
                  <a:pt x="0" y="13753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76200" y="3762724"/>
            <a:ext cx="12735600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4000">
                <a:solidFill>
                  <a:srgbClr val="64A5FF"/>
                </a:solidFill>
                <a:latin typeface="Arimo"/>
              </a:rPr>
              <a:t>Let’s Dive 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58822" y="6078835"/>
            <a:ext cx="3703256" cy="712165"/>
          </a:xfrm>
          <a:custGeom>
            <a:avLst/>
            <a:gdLst/>
            <a:ahLst/>
            <a:cxnLst/>
            <a:rect r="r" b="b" t="t" l="l"/>
            <a:pathLst>
              <a:path h="712165" w="3703256">
                <a:moveTo>
                  <a:pt x="0" y="0"/>
                </a:moveTo>
                <a:lnTo>
                  <a:pt x="3703257" y="0"/>
                </a:lnTo>
                <a:lnTo>
                  <a:pt x="3703257" y="712165"/>
                </a:lnTo>
                <a:lnTo>
                  <a:pt x="0" y="712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62079" y="6353318"/>
            <a:ext cx="1867099" cy="34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245">
                <a:solidFill>
                  <a:srgbClr val="2E3338"/>
                </a:solidFill>
                <a:latin typeface="Canva Sans"/>
              </a:rPr>
              <a:t>Chat website.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51" y="220700"/>
            <a:ext cx="17581547" cy="9845624"/>
          </a:xfrm>
          <a:custGeom>
            <a:avLst/>
            <a:gdLst/>
            <a:ahLst/>
            <a:cxnLst/>
            <a:rect r="r" b="b" t="t" l="l"/>
            <a:pathLst>
              <a:path h="9845624" w="17581547">
                <a:moveTo>
                  <a:pt x="0" y="0"/>
                </a:moveTo>
                <a:lnTo>
                  <a:pt x="17581547" y="0"/>
                </a:lnTo>
                <a:lnTo>
                  <a:pt x="17581547" y="9845624"/>
                </a:lnTo>
                <a:lnTo>
                  <a:pt x="0" y="984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7327" y="-604554"/>
            <a:ext cx="8806201" cy="10036512"/>
          </a:xfrm>
          <a:custGeom>
            <a:avLst/>
            <a:gdLst/>
            <a:ahLst/>
            <a:cxnLst/>
            <a:rect r="r" b="b" t="t" l="l"/>
            <a:pathLst>
              <a:path h="10036512" w="8806201">
                <a:moveTo>
                  <a:pt x="0" y="0"/>
                </a:moveTo>
                <a:lnTo>
                  <a:pt x="8806201" y="0"/>
                </a:lnTo>
                <a:lnTo>
                  <a:pt x="8806201" y="10036512"/>
                </a:lnTo>
                <a:lnTo>
                  <a:pt x="0" y="1003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43777" y="3862399"/>
            <a:ext cx="7373550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0"/>
              </a:lnSpc>
            </a:pPr>
            <a:r>
              <a:rPr lang="en-US" sz="16000">
                <a:solidFill>
                  <a:srgbClr val="64A5FF"/>
                </a:solidFill>
                <a:latin typeface="Arimo"/>
              </a:rPr>
              <a:t>Thanks!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DAGAQCP6yQA</dc:identifier>
  <dcterms:modified xsi:type="dcterms:W3CDTF">2011-08-01T06:04:30Z</dcterms:modified>
  <cp:revision>1</cp:revision>
  <dc:title>Copy of Outer Space and Galaxies by Slidesgo.pptx</dc:title>
</cp:coreProperties>
</file>